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0" r:id="rId3"/>
    <p:sldId id="261" r:id="rId4"/>
    <p:sldId id="262" r:id="rId5"/>
    <p:sldId id="259" r:id="rId6"/>
    <p:sldId id="258" r:id="rId7"/>
  </p:sldIdLst>
  <p:sldSz cx="12192000" cy="6858000"/>
  <p:notesSz cx="6858000" cy="9144000"/>
  <p:photoAlbum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5" d="100"/>
          <a:sy n="75" d="100"/>
        </p:scale>
        <p:origin x="51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7AD1AA-91A7-4368-A27A-7E42C9DE0E4E}" type="datetimeFigureOut">
              <a:rPr lang="pt-BR" smtClean="0"/>
              <a:t>23/11/2018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DFC3B0-FA84-4AAA-8327-86A1FD40F79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1543938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7AD1AA-91A7-4368-A27A-7E42C9DE0E4E}" type="datetimeFigureOut">
              <a:rPr lang="pt-BR" smtClean="0"/>
              <a:t>23/11/2018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DFC3B0-FA84-4AAA-8327-86A1FD40F79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9837015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7AD1AA-91A7-4368-A27A-7E42C9DE0E4E}" type="datetimeFigureOut">
              <a:rPr lang="pt-BR" smtClean="0"/>
              <a:t>23/11/2018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DFC3B0-FA84-4AAA-8327-86A1FD40F79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2368538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7AD1AA-91A7-4368-A27A-7E42C9DE0E4E}" type="datetimeFigureOut">
              <a:rPr lang="pt-BR" smtClean="0"/>
              <a:t>23/11/2018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DFC3B0-FA84-4AAA-8327-86A1FD40F79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2479524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7AD1AA-91A7-4368-A27A-7E42C9DE0E4E}" type="datetimeFigureOut">
              <a:rPr lang="pt-BR" smtClean="0"/>
              <a:t>23/11/2018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DFC3B0-FA84-4AAA-8327-86A1FD40F79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3599439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7AD1AA-91A7-4368-A27A-7E42C9DE0E4E}" type="datetimeFigureOut">
              <a:rPr lang="pt-BR" smtClean="0"/>
              <a:t>23/11/2018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DFC3B0-FA84-4AAA-8327-86A1FD40F79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0677807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7AD1AA-91A7-4368-A27A-7E42C9DE0E4E}" type="datetimeFigureOut">
              <a:rPr lang="pt-BR" smtClean="0"/>
              <a:t>23/11/2018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DFC3B0-FA84-4AAA-8327-86A1FD40F79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6783420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7AD1AA-91A7-4368-A27A-7E42C9DE0E4E}" type="datetimeFigureOut">
              <a:rPr lang="pt-BR" smtClean="0"/>
              <a:t>23/11/2018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DFC3B0-FA84-4AAA-8327-86A1FD40F79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7907861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7AD1AA-91A7-4368-A27A-7E42C9DE0E4E}" type="datetimeFigureOut">
              <a:rPr lang="pt-BR" smtClean="0"/>
              <a:t>23/11/2018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DFC3B0-FA84-4AAA-8327-86A1FD40F79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1357995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7AD1AA-91A7-4368-A27A-7E42C9DE0E4E}" type="datetimeFigureOut">
              <a:rPr lang="pt-BR" smtClean="0"/>
              <a:t>23/11/2018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DFC3B0-FA84-4AAA-8327-86A1FD40F79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0856336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7AD1AA-91A7-4368-A27A-7E42C9DE0E4E}" type="datetimeFigureOut">
              <a:rPr lang="pt-BR" smtClean="0"/>
              <a:t>23/11/2018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DFC3B0-FA84-4AAA-8327-86A1FD40F79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3263265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7AD1AA-91A7-4368-A27A-7E42C9DE0E4E}" type="datetimeFigureOut">
              <a:rPr lang="pt-BR" smtClean="0"/>
              <a:t>23/11/2018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DFC3B0-FA84-4AAA-8327-86A1FD40F79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91722515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 descr="001"/>
          <p:cNvPicPr>
            <a:picLocks noGrp="1" noChangeAspect="1"/>
          </p:cNvPicPr>
          <p:nvPr isPhoto="1"/>
        </p:nvPicPr>
        <p:blipFill>
          <a:blip r:embed="rId2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4925"/>
            <a:ext cx="12192000" cy="678656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0637254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 descr="004"/>
          <p:cNvPicPr>
            <a:picLocks noGrp="1" noChangeAspect="1"/>
          </p:cNvPicPr>
          <p:nvPr isPhoto="1"/>
        </p:nvPicPr>
        <p:blipFill>
          <a:blip r:embed="rId2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4925"/>
            <a:ext cx="12192000" cy="678656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5527421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 descr="005"/>
          <p:cNvPicPr>
            <a:picLocks noGrp="1" noChangeAspect="1"/>
          </p:cNvPicPr>
          <p:nvPr isPhoto="1"/>
        </p:nvPicPr>
        <p:blipFill>
          <a:blip r:embed="rId2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4925"/>
            <a:ext cx="12192000" cy="678656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5704289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 descr="006"/>
          <p:cNvPicPr>
            <a:picLocks noGrp="1" noChangeAspect="1"/>
          </p:cNvPicPr>
          <p:nvPr isPhoto="1"/>
        </p:nvPicPr>
        <p:blipFill>
          <a:blip r:embed="rId2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4925"/>
            <a:ext cx="12192000" cy="678656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0834743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 descr="003"/>
          <p:cNvPicPr>
            <a:picLocks noGrp="1" noChangeAspect="1"/>
          </p:cNvPicPr>
          <p:nvPr isPhoto="1"/>
        </p:nvPicPr>
        <p:blipFill>
          <a:blip r:embed="rId2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6513"/>
            <a:ext cx="12192000" cy="678497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87945335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 descr="002"/>
          <p:cNvPicPr>
            <a:picLocks noGrp="1" noChangeAspect="1"/>
          </p:cNvPicPr>
          <p:nvPr isPhoto="1"/>
        </p:nvPicPr>
        <p:blipFill>
          <a:blip r:embed="rId2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4925"/>
            <a:ext cx="12192000" cy="678656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488936006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Escritório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Widescreen</PresentationFormat>
  <Paragraphs>0</Paragraphs>
  <Slides>6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Tema do Office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Leonidas Guedes</dc:creator>
  <cp:lastModifiedBy>Leonidas Guedes</cp:lastModifiedBy>
  <cp:revision>1</cp:revision>
  <dcterms:created xsi:type="dcterms:W3CDTF">2018-11-23T15:45:44Z</dcterms:created>
  <dcterms:modified xsi:type="dcterms:W3CDTF">2018-11-23T15:46:33Z</dcterms:modified>
</cp:coreProperties>
</file>